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3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6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94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6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5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7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3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8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8/18/2022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98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5FA838A-0E6E-4C88-AD16-9F85F559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776151C-B860-4795-BFFE-F03EA5ED1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09A6CDA-1F80-461D-8F38-7CB129143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CDB1976-3A6B-4C16-97AC-67C792186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CA8B170-F785-4124-87F7-3572171AF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79AF682-A8D7-4472-A839-942C27784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7C796E0-2433-4EC2-BC73-AE164D10E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30062F3-843F-4526-900A-D2E208793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DCB46FC-1F32-4277-859B-CA43B63EC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A8221B7-2F05-4B1C-86FD-19584DC95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2AF832F-AB88-42C7-B2F7-4BF3659A5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9BC4C10-0437-44D7-9B16-5D65CBDE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B3635B49-FBB3-46C2-9DF8-CF0075EE3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C6703F5-894D-4289-97F5-E57DD4092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4005768-6A84-42F3-B812-F73EFC6A3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764DCF-F546-4CF1-AD5D-48FC3463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D4A8437-E10D-4D18-8C3F-DA4A6CF4F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A16393C-72E3-4119-8F85-2BE2F3335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CE950CD-0BA2-4E8E-8A28-238F5A128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44E765B-48B0-4E85-8F07-5A919C71D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DB66722-3EF0-4F8A-9DC8-78E0707CB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AF9B387-70F9-4CAC-A228-6CE60EC3F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27FA5C8-229C-44FF-B402-6F923E45C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EBC897A-E45F-4C79-AF98-0822C279A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C5AB8DD1-BC74-473C-A3BD-D8FB548B5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B77BBCDF-045D-48C1-A45C-BEEB892B3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43A2613-A9FC-4330-8BF0-AF8AA2A23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06C82F6-F384-4FF8-8C8D-E2E8C4F3E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A1AD9FE-6990-40AF-BA95-B0CB398A4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A32048C-7FE5-4B3D-9FC0-C544A1217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81D93C9-C94C-4F4C-97DA-01D1AF5E9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E1596736-466A-49D2-9B3C-FC567257C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Right Triangle 84">
            <a:extLst>
              <a:ext uri="{FF2B5EF4-FFF2-40B4-BE49-F238E27FC236}">
                <a16:creationId xmlns:a16="http://schemas.microsoft.com/office/drawing/2014/main" id="{DB537E44-9142-4F0D-A29D-C1409784F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1" y="368205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F3C9C7-121F-4AAF-95EB-9D9E824A2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508885"/>
            <a:ext cx="10809844" cy="3740399"/>
          </a:xfrm>
        </p:spPr>
        <p:txBody>
          <a:bodyPr anchor="t">
            <a:normAutofit fontScale="90000"/>
          </a:bodyPr>
          <a:lstStyle/>
          <a:p>
            <a:pPr algn="l"/>
            <a:r>
              <a:rPr lang="da-DK" sz="2700" b="1" i="0" u="none" strike="noStrike" baseline="0" dirty="0">
                <a:latin typeface="Times New Roman" panose="02020603050405020304" pitchFamily="18" charset="0"/>
              </a:rPr>
              <a:t>STUDIEVEJLEDNING </a:t>
            </a:r>
            <a:br>
              <a:rPr lang="da-DK" sz="2000" b="0" i="0" u="none" strike="noStrike" baseline="0" dirty="0">
                <a:latin typeface="Times New Roman" panose="02020603050405020304" pitchFamily="18" charset="0"/>
              </a:rPr>
            </a:br>
            <a:br>
              <a:rPr lang="da-DK" sz="2000" b="0" i="0" u="none" strike="noStrike" baseline="0" dirty="0">
                <a:latin typeface="Times New Roman" panose="02020603050405020304" pitchFamily="18" charset="0"/>
              </a:rPr>
            </a:br>
            <a:r>
              <a:rPr lang="da-DK" sz="2700" b="1" i="0" u="none" strike="noStrike" baseline="0" dirty="0">
                <a:latin typeface="Times New Roman" panose="02020603050405020304" pitchFamily="18" charset="0"/>
              </a:rPr>
              <a:t>Efterår 2022 </a:t>
            </a:r>
            <a:br>
              <a:rPr lang="da-DK" sz="2700" b="0" i="0" u="none" strike="noStrike" baseline="0" dirty="0">
                <a:latin typeface="Times New Roman" panose="02020603050405020304" pitchFamily="18" charset="0"/>
              </a:rPr>
            </a:br>
            <a:r>
              <a:rPr lang="da-DK" sz="2700" b="1" i="0" u="none" strike="noStrike" baseline="0" dirty="0">
                <a:latin typeface="Times New Roman" panose="02020603050405020304" pitchFamily="18" charset="0"/>
              </a:rPr>
              <a:t>10. august – 4. november </a:t>
            </a:r>
            <a:br>
              <a:rPr lang="da-DK" sz="2700" b="1" i="0" u="none" strike="noStrike" baseline="0" dirty="0">
                <a:latin typeface="Times New Roman" panose="02020603050405020304" pitchFamily="18" charset="0"/>
              </a:rPr>
            </a:br>
            <a:br>
              <a:rPr lang="da-DK" sz="2700" b="1" i="0" u="none" strike="noStrike" baseline="0" dirty="0">
                <a:latin typeface="Times New Roman" panose="02020603050405020304" pitchFamily="18" charset="0"/>
              </a:rPr>
            </a:br>
            <a:br>
              <a:rPr lang="da-DK" sz="2700" b="1" i="0" u="none" strike="noStrike" baseline="0" dirty="0">
                <a:latin typeface="Times New Roman" panose="02020603050405020304" pitchFamily="18" charset="0"/>
              </a:rPr>
            </a:br>
            <a:br>
              <a:rPr lang="da-DK" sz="1300" b="1" i="0" u="none" strike="noStrike" baseline="0" dirty="0">
                <a:latin typeface="Times New Roman" panose="02020603050405020304" pitchFamily="18" charset="0"/>
              </a:rPr>
            </a:br>
            <a:br>
              <a:rPr lang="da-DK" sz="1300" b="1" i="0" u="none" strike="noStrike" baseline="0" dirty="0">
                <a:latin typeface="Times New Roman" panose="02020603050405020304" pitchFamily="18" charset="0"/>
              </a:rPr>
            </a:b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Studievejlederne træffes normalt på 1. sal i Villaen efter følgende plan: 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Tidspunkt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Mandag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Tirsdag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Onsdag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Torsdag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Fredag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09.45-11.15 - lige uger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LP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AJ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VN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LP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DW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09.45-11.15 - ulige uger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AJ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LP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LP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VN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da-DK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 W</a:t>
            </a:r>
            <a:br>
              <a:rPr lang="da-DK" sz="1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da-DK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Afvigelser kan forekomme – se evt. Lectio </a:t>
            </a: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da-DK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da-DK" sz="20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2472CC9-E500-4D0A-AA0A-4F87CB04E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374" y="4454996"/>
            <a:ext cx="10823548" cy="2274105"/>
          </a:xfrm>
        </p:spPr>
        <p:txBody>
          <a:bodyPr anchor="b">
            <a:normAutofit fontScale="32500" lnSpcReduction="20000"/>
          </a:bodyPr>
          <a:lstStyle/>
          <a:p>
            <a:pPr algn="ctr"/>
            <a:r>
              <a:rPr lang="da-DK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Fordeling af klasser: </a:t>
            </a:r>
            <a:endParaRPr lang="da-DK" sz="4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da-DK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Vita Nielsen (VN): 1c, 1d, 1o, 1p, 2o, 2p </a:t>
            </a:r>
          </a:p>
          <a:p>
            <a:pPr algn="ctr"/>
            <a:r>
              <a:rPr lang="da-DK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Dennis Windfeld (DW): 1kg, 1lg, 1mg, 1n, 2n, 2k, 2l, 2m, 3k, 3l </a:t>
            </a:r>
          </a:p>
          <a:p>
            <a:pPr algn="ctr"/>
            <a:r>
              <a:rPr lang="fr-F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Lise Vind Petersen (LP): 1a, 1e, 2s, 2t, 2y, 3r, 3t, 3y </a:t>
            </a:r>
          </a:p>
          <a:p>
            <a:pPr algn="ctr"/>
            <a:r>
              <a:rPr lang="pl-PL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Allan Gade Jacobsen (AJ): 1b, 1v, 2w, 2r, 2x, 3w, 3s, 3x </a:t>
            </a:r>
          </a:p>
          <a:p>
            <a:pPr algn="ctr"/>
            <a:r>
              <a:rPr lang="da-DK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Kontor: VN: V11, DW: V13, LP: V14, AJ: V12 </a:t>
            </a:r>
            <a:r>
              <a:rPr lang="da-DK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algn="ctr"/>
            <a:r>
              <a:rPr lang="da-DK" sz="6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Studievejlederne kan kontaktes via </a:t>
            </a:r>
            <a:r>
              <a:rPr lang="da-DK" sz="6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lectiobesked</a:t>
            </a:r>
            <a:endParaRPr lang="da-DK" sz="6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Billede 18" descr="Et billede, der indeholder indendørs, person, loft, personer&#10;&#10;Automatisk genereret beskrivelse">
            <a:extLst>
              <a:ext uri="{FF2B5EF4-FFF2-40B4-BE49-F238E27FC236}">
                <a16:creationId xmlns:a16="http://schemas.microsoft.com/office/drawing/2014/main" id="{7AADB56C-86C8-4ABB-B650-2D1AD8736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83" b="24841"/>
          <a:stretch/>
        </p:blipFill>
        <p:spPr>
          <a:xfrm>
            <a:off x="4246179" y="199945"/>
            <a:ext cx="7843344" cy="2620642"/>
          </a:xfrm>
          <a:custGeom>
            <a:avLst/>
            <a:gdLst/>
            <a:ahLst/>
            <a:cxnLst/>
            <a:rect l="l" t="t" r="r" b="b"/>
            <a:pathLst>
              <a:path w="12214825" h="3383384">
                <a:moveTo>
                  <a:pt x="12213819" y="0"/>
                </a:moveTo>
                <a:cubicBezTo>
                  <a:pt x="12213819" y="29107"/>
                  <a:pt x="12214067" y="89770"/>
                  <a:pt x="12214502" y="174101"/>
                </a:cubicBezTo>
                <a:lnTo>
                  <a:pt x="12214825" y="234681"/>
                </a:lnTo>
                <a:lnTo>
                  <a:pt x="12214825" y="2718323"/>
                </a:lnTo>
                <a:lnTo>
                  <a:pt x="11377417" y="2725712"/>
                </a:lnTo>
                <a:cubicBezTo>
                  <a:pt x="7318291" y="2799276"/>
                  <a:pt x="6189525" y="3387660"/>
                  <a:pt x="3246747" y="3383361"/>
                </a:cubicBezTo>
                <a:cubicBezTo>
                  <a:pt x="2493396" y="3382260"/>
                  <a:pt x="1619330" y="3339570"/>
                  <a:pt x="544071" y="3235389"/>
                </a:cubicBezTo>
                <a:lnTo>
                  <a:pt x="19466" y="3181198"/>
                </a:lnTo>
                <a:cubicBezTo>
                  <a:pt x="22117" y="2650999"/>
                  <a:pt x="12840" y="2122787"/>
                  <a:pt x="3563" y="1594575"/>
                </a:cubicBezTo>
                <a:lnTo>
                  <a:pt x="0" y="1239098"/>
                </a:lnTo>
                <a:lnTo>
                  <a:pt x="0" y="79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6089781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Custom 133">
      <a:dk1>
        <a:sysClr val="windowText" lastClr="000000"/>
      </a:dk1>
      <a:lt1>
        <a:sysClr val="window" lastClr="FFFFFF"/>
      </a:lt1>
      <a:dk2>
        <a:srgbClr val="2A2735"/>
      </a:dk2>
      <a:lt2>
        <a:srgbClr val="EEEEEE"/>
      </a:lt2>
      <a:accent1>
        <a:srgbClr val="1EBE9B"/>
      </a:accent1>
      <a:accent2>
        <a:srgbClr val="8F99BB"/>
      </a:accent2>
      <a:accent3>
        <a:srgbClr val="FD8686"/>
      </a:accent3>
      <a:accent4>
        <a:srgbClr val="A3A3C1"/>
      </a:accent4>
      <a:accent5>
        <a:srgbClr val="7162FE"/>
      </a:accent5>
      <a:accent6>
        <a:srgbClr val="E76445"/>
      </a:accent6>
      <a:hlink>
        <a:srgbClr val="EF08F7"/>
      </a:hlink>
      <a:folHlink>
        <a:srgbClr val="8477FE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199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Grandview</vt:lpstr>
      <vt:lpstr>Times New Roman</vt:lpstr>
      <vt:lpstr>Wingdings</vt:lpstr>
      <vt:lpstr>CosineVTI</vt:lpstr>
      <vt:lpstr>STUDIEVEJLEDNING   Efterår 2022  10. august – 4. november      Studievejlederne træffes normalt på 1. sal i Villaen efter følgende plan:  Tidspunkt   Mandag  Tirsdag  Onsdag  Torsdag  Fredag   09.45-11.15 - lige uger  LP  AJ  VN  LP  DW   09.45-11.15 - ulige uger  AJ  LP  LP  VN  D W Afvigelser kan forekomme – se evt. Lectio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STUDIEVEJLEDNING  Efterår 2022  10. august – 4. november  Studievejlederne træffes normalt på 1. sal i Villaen efter følgende plan:  Tidspunkt   Mandag  Tirsdag  Onsdag  Torsdag  Fredag   09.45-11.15 - lige uger  LP  AJ  VN  LP  DW   09.45-11.15 - ulige uger  AJ  LP  LP  VN  D W  Afvigelser kan forekomme – se evt. Lectio</dc:title>
  <dc:creator>Mette Sørensen</dc:creator>
  <cp:lastModifiedBy>Mette Sørensen</cp:lastModifiedBy>
  <cp:revision>3</cp:revision>
  <dcterms:created xsi:type="dcterms:W3CDTF">2022-08-17T11:40:04Z</dcterms:created>
  <dcterms:modified xsi:type="dcterms:W3CDTF">2022-08-18T09:31:11Z</dcterms:modified>
</cp:coreProperties>
</file>